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75" r:id="rId4"/>
    <p:sldId id="286" r:id="rId5"/>
    <p:sldId id="277" r:id="rId6"/>
    <p:sldId id="287" r:id="rId7"/>
    <p:sldId id="288" r:id="rId8"/>
    <p:sldId id="278" r:id="rId9"/>
    <p:sldId id="269" r:id="rId10"/>
    <p:sldId id="279" r:id="rId11"/>
    <p:sldId id="272" r:id="rId12"/>
    <p:sldId id="290" r:id="rId13"/>
    <p:sldId id="270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33117-ACC1-4526-8202-A4AE364E5F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23BE3-92F2-4215-9818-820DEF96A9A8}">
      <dgm:prSet phldrT="[Text]"/>
      <dgm:spPr/>
      <dgm:t>
        <a:bodyPr/>
        <a:lstStyle/>
        <a:p>
          <a:r>
            <a:rPr lang="en-US" dirty="0" smtClean="0"/>
            <a:t>Self-Managing</a:t>
          </a:r>
          <a:endParaRPr lang="en-US" dirty="0"/>
        </a:p>
      </dgm:t>
    </dgm:pt>
    <dgm:pt modelId="{5288DC92-D454-464E-AFFF-03FAF75162B0}" type="parTrans" cxnId="{2FF8378C-C053-43C9-A6FC-5592589857BC}">
      <dgm:prSet/>
      <dgm:spPr/>
      <dgm:t>
        <a:bodyPr/>
        <a:lstStyle/>
        <a:p>
          <a:endParaRPr lang="en-US"/>
        </a:p>
      </dgm:t>
    </dgm:pt>
    <dgm:pt modelId="{46B3ED5D-66E4-48D8-BDE9-CD8776151F39}" type="sibTrans" cxnId="{2FF8378C-C053-43C9-A6FC-5592589857BC}">
      <dgm:prSet/>
      <dgm:spPr/>
      <dgm:t>
        <a:bodyPr/>
        <a:lstStyle/>
        <a:p>
          <a:endParaRPr lang="en-US"/>
        </a:p>
      </dgm:t>
    </dgm:pt>
    <dgm:pt modelId="{B9737AB0-BF42-41E4-9F21-18E5FF9ECB60}">
      <dgm:prSet phldrT="[Text]"/>
      <dgm:spPr/>
      <dgm:t>
        <a:bodyPr/>
        <a:lstStyle/>
        <a:p>
          <a:r>
            <a:rPr lang="en-US" dirty="0" smtClean="0"/>
            <a:t>Self- Monitoring </a:t>
          </a:r>
          <a:endParaRPr lang="en-US" dirty="0"/>
        </a:p>
      </dgm:t>
    </dgm:pt>
    <dgm:pt modelId="{DABF2211-C276-4742-B6A7-405B72DED542}" type="parTrans" cxnId="{5943E09C-C2FF-40AE-92B4-32668B759A63}">
      <dgm:prSet/>
      <dgm:spPr/>
      <dgm:t>
        <a:bodyPr/>
        <a:lstStyle/>
        <a:p>
          <a:endParaRPr lang="en-US"/>
        </a:p>
      </dgm:t>
    </dgm:pt>
    <dgm:pt modelId="{C13F1CA3-DA1E-41C2-8AA6-9FF231BD5945}" type="sibTrans" cxnId="{5943E09C-C2FF-40AE-92B4-32668B759A63}">
      <dgm:prSet/>
      <dgm:spPr/>
      <dgm:t>
        <a:bodyPr/>
        <a:lstStyle/>
        <a:p>
          <a:endParaRPr lang="en-US"/>
        </a:p>
      </dgm:t>
    </dgm:pt>
    <dgm:pt modelId="{86C8F16D-7B98-4C60-B679-01C9710DDE1E}">
      <dgm:prSet phldrT="[Text]"/>
      <dgm:spPr/>
      <dgm:t>
        <a:bodyPr/>
        <a:lstStyle/>
        <a:p>
          <a:r>
            <a:rPr lang="en-US" dirty="0" smtClean="0"/>
            <a:t>Self Modifying</a:t>
          </a:r>
          <a:endParaRPr lang="en-US" dirty="0"/>
        </a:p>
      </dgm:t>
    </dgm:pt>
    <dgm:pt modelId="{E74A297F-78AD-4A49-84CA-7B35D91351DE}" type="parTrans" cxnId="{A0FF3BB4-0DC7-43E6-ADC2-F03DA14ED6D5}">
      <dgm:prSet/>
      <dgm:spPr/>
      <dgm:t>
        <a:bodyPr/>
        <a:lstStyle/>
        <a:p>
          <a:endParaRPr lang="en-US"/>
        </a:p>
      </dgm:t>
    </dgm:pt>
    <dgm:pt modelId="{C8DF5234-FADB-4B54-BF60-961EE2ADEBD5}" type="sibTrans" cxnId="{A0FF3BB4-0DC7-43E6-ADC2-F03DA14ED6D5}">
      <dgm:prSet/>
      <dgm:spPr/>
      <dgm:t>
        <a:bodyPr/>
        <a:lstStyle/>
        <a:p>
          <a:endParaRPr lang="en-US"/>
        </a:p>
      </dgm:t>
    </dgm:pt>
    <dgm:pt modelId="{7D6C4D1B-A19F-47EC-BCE9-0A6C211324EF}" type="pres">
      <dgm:prSet presAssocID="{99033117-ACC1-4526-8202-A4AE364E5F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8D862A-FCD9-41F2-AC0E-98C31FB6C829}" type="pres">
      <dgm:prSet presAssocID="{99033117-ACC1-4526-8202-A4AE364E5F97}" presName="Name1" presStyleCnt="0"/>
      <dgm:spPr/>
    </dgm:pt>
    <dgm:pt modelId="{CE4C20A3-D69F-4ED1-87B1-817418C7A313}" type="pres">
      <dgm:prSet presAssocID="{99033117-ACC1-4526-8202-A4AE364E5F97}" presName="cycle" presStyleCnt="0"/>
      <dgm:spPr/>
    </dgm:pt>
    <dgm:pt modelId="{842B4218-EE96-4A17-8F2A-033A70BEE524}" type="pres">
      <dgm:prSet presAssocID="{99033117-ACC1-4526-8202-A4AE364E5F97}" presName="srcNode" presStyleLbl="node1" presStyleIdx="0" presStyleCnt="3"/>
      <dgm:spPr/>
    </dgm:pt>
    <dgm:pt modelId="{E8618C65-5B5E-462A-8342-21C4FDE4DF23}" type="pres">
      <dgm:prSet presAssocID="{99033117-ACC1-4526-8202-A4AE364E5F97}" presName="conn" presStyleLbl="parChTrans1D2" presStyleIdx="0" presStyleCnt="1"/>
      <dgm:spPr/>
      <dgm:t>
        <a:bodyPr/>
        <a:lstStyle/>
        <a:p>
          <a:endParaRPr lang="en-US"/>
        </a:p>
      </dgm:t>
    </dgm:pt>
    <dgm:pt modelId="{3ECAD14D-C724-40D3-B4D8-43662BBF1B1C}" type="pres">
      <dgm:prSet presAssocID="{99033117-ACC1-4526-8202-A4AE364E5F97}" presName="extraNode" presStyleLbl="node1" presStyleIdx="0" presStyleCnt="3"/>
      <dgm:spPr/>
    </dgm:pt>
    <dgm:pt modelId="{9D8AA527-6C66-47B0-B443-DA2F223C8076}" type="pres">
      <dgm:prSet presAssocID="{99033117-ACC1-4526-8202-A4AE364E5F97}" presName="dstNode" presStyleLbl="node1" presStyleIdx="0" presStyleCnt="3"/>
      <dgm:spPr/>
    </dgm:pt>
    <dgm:pt modelId="{20900307-24B4-4FC9-BF4A-FD6D10460241}" type="pres">
      <dgm:prSet presAssocID="{C7023BE3-92F2-4215-9818-820DEF96A9A8}" presName="text_1" presStyleLbl="node1" presStyleIdx="0" presStyleCnt="3" custLinFactNeighborX="-2240" custLinFactNeighborY="3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A6C25-B3D2-4712-8141-3796A7B8EAF0}" type="pres">
      <dgm:prSet presAssocID="{C7023BE3-92F2-4215-9818-820DEF96A9A8}" presName="accent_1" presStyleCnt="0"/>
      <dgm:spPr/>
    </dgm:pt>
    <dgm:pt modelId="{0BFFF1E2-87F1-4F1A-9407-D0DEE4B18291}" type="pres">
      <dgm:prSet presAssocID="{C7023BE3-92F2-4215-9818-820DEF96A9A8}" presName="accentRepeatNode" presStyleLbl="solidFgAcc1" presStyleIdx="0" presStyleCnt="3"/>
      <dgm:spPr/>
    </dgm:pt>
    <dgm:pt modelId="{F30AB88E-8F72-470F-B24C-3B317FA464BB}" type="pres">
      <dgm:prSet presAssocID="{B9737AB0-BF42-41E4-9F21-18E5FF9ECB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F8B30-BBC6-4237-B3DB-143AB2DD6A3C}" type="pres">
      <dgm:prSet presAssocID="{B9737AB0-BF42-41E4-9F21-18E5FF9ECB60}" presName="accent_2" presStyleCnt="0"/>
      <dgm:spPr/>
    </dgm:pt>
    <dgm:pt modelId="{9BCC1F74-12A6-4380-8A7F-FCE1809B19BD}" type="pres">
      <dgm:prSet presAssocID="{B9737AB0-BF42-41E4-9F21-18E5FF9ECB60}" presName="accentRepeatNode" presStyleLbl="solidFgAcc1" presStyleIdx="1" presStyleCnt="3"/>
      <dgm:spPr/>
    </dgm:pt>
    <dgm:pt modelId="{D2F4B4D6-68F1-490C-A05B-418E2F097F97}" type="pres">
      <dgm:prSet presAssocID="{86C8F16D-7B98-4C60-B679-01C9710DDE1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0D46B-C87B-4D06-84A6-4DFB21BE4962}" type="pres">
      <dgm:prSet presAssocID="{86C8F16D-7B98-4C60-B679-01C9710DDE1E}" presName="accent_3" presStyleCnt="0"/>
      <dgm:spPr/>
    </dgm:pt>
    <dgm:pt modelId="{32D4FE35-A1A6-4DB7-8EEE-6835983EBA76}" type="pres">
      <dgm:prSet presAssocID="{86C8F16D-7B98-4C60-B679-01C9710DDE1E}" presName="accentRepeatNode" presStyleLbl="solidFgAcc1" presStyleIdx="2" presStyleCnt="3"/>
      <dgm:spPr/>
    </dgm:pt>
  </dgm:ptLst>
  <dgm:cxnLst>
    <dgm:cxn modelId="{2FF8378C-C053-43C9-A6FC-5592589857BC}" srcId="{99033117-ACC1-4526-8202-A4AE364E5F97}" destId="{C7023BE3-92F2-4215-9818-820DEF96A9A8}" srcOrd="0" destOrd="0" parTransId="{5288DC92-D454-464E-AFFF-03FAF75162B0}" sibTransId="{46B3ED5D-66E4-48D8-BDE9-CD8776151F39}"/>
    <dgm:cxn modelId="{1D497C3E-9D7A-4D30-AE49-09982B4A33E8}" type="presOf" srcId="{B9737AB0-BF42-41E4-9F21-18E5FF9ECB60}" destId="{F30AB88E-8F72-470F-B24C-3B317FA464BB}" srcOrd="0" destOrd="0" presId="urn:microsoft.com/office/officeart/2008/layout/VerticalCurvedList"/>
    <dgm:cxn modelId="{C446F366-700D-4C02-AEC8-2100E21B42FC}" type="presOf" srcId="{C7023BE3-92F2-4215-9818-820DEF96A9A8}" destId="{20900307-24B4-4FC9-BF4A-FD6D10460241}" srcOrd="0" destOrd="0" presId="urn:microsoft.com/office/officeart/2008/layout/VerticalCurvedList"/>
    <dgm:cxn modelId="{48C86144-44E8-46F8-A578-B8A44E70B84F}" type="presOf" srcId="{86C8F16D-7B98-4C60-B679-01C9710DDE1E}" destId="{D2F4B4D6-68F1-490C-A05B-418E2F097F97}" srcOrd="0" destOrd="0" presId="urn:microsoft.com/office/officeart/2008/layout/VerticalCurvedList"/>
    <dgm:cxn modelId="{A0FF3BB4-0DC7-43E6-ADC2-F03DA14ED6D5}" srcId="{99033117-ACC1-4526-8202-A4AE364E5F97}" destId="{86C8F16D-7B98-4C60-B679-01C9710DDE1E}" srcOrd="2" destOrd="0" parTransId="{E74A297F-78AD-4A49-84CA-7B35D91351DE}" sibTransId="{C8DF5234-FADB-4B54-BF60-961EE2ADEBD5}"/>
    <dgm:cxn modelId="{40658D96-9E01-4FF6-902C-6A2BEF748338}" type="presOf" srcId="{46B3ED5D-66E4-48D8-BDE9-CD8776151F39}" destId="{E8618C65-5B5E-462A-8342-21C4FDE4DF23}" srcOrd="0" destOrd="0" presId="urn:microsoft.com/office/officeart/2008/layout/VerticalCurvedList"/>
    <dgm:cxn modelId="{F3484FFE-B36D-4DEE-96B0-244DEBE84BBD}" type="presOf" srcId="{99033117-ACC1-4526-8202-A4AE364E5F97}" destId="{7D6C4D1B-A19F-47EC-BCE9-0A6C211324EF}" srcOrd="0" destOrd="0" presId="urn:microsoft.com/office/officeart/2008/layout/VerticalCurvedList"/>
    <dgm:cxn modelId="{5943E09C-C2FF-40AE-92B4-32668B759A63}" srcId="{99033117-ACC1-4526-8202-A4AE364E5F97}" destId="{B9737AB0-BF42-41E4-9F21-18E5FF9ECB60}" srcOrd="1" destOrd="0" parTransId="{DABF2211-C276-4742-B6A7-405B72DED542}" sibTransId="{C13F1CA3-DA1E-41C2-8AA6-9FF231BD5945}"/>
    <dgm:cxn modelId="{1E23B915-D615-42F7-BC19-D55FA4AEA2C9}" type="presParOf" srcId="{7D6C4D1B-A19F-47EC-BCE9-0A6C211324EF}" destId="{D78D862A-FCD9-41F2-AC0E-98C31FB6C829}" srcOrd="0" destOrd="0" presId="urn:microsoft.com/office/officeart/2008/layout/VerticalCurvedList"/>
    <dgm:cxn modelId="{0BE14F66-41EC-4BBA-AC33-6F6864E11DD3}" type="presParOf" srcId="{D78D862A-FCD9-41F2-AC0E-98C31FB6C829}" destId="{CE4C20A3-D69F-4ED1-87B1-817418C7A313}" srcOrd="0" destOrd="0" presId="urn:microsoft.com/office/officeart/2008/layout/VerticalCurvedList"/>
    <dgm:cxn modelId="{9826F0FC-989B-4579-BB0F-E8AEEEF57681}" type="presParOf" srcId="{CE4C20A3-D69F-4ED1-87B1-817418C7A313}" destId="{842B4218-EE96-4A17-8F2A-033A70BEE524}" srcOrd="0" destOrd="0" presId="urn:microsoft.com/office/officeart/2008/layout/VerticalCurvedList"/>
    <dgm:cxn modelId="{307F98EA-2909-45F1-A93C-08C64F6E2D9E}" type="presParOf" srcId="{CE4C20A3-D69F-4ED1-87B1-817418C7A313}" destId="{E8618C65-5B5E-462A-8342-21C4FDE4DF23}" srcOrd="1" destOrd="0" presId="urn:microsoft.com/office/officeart/2008/layout/VerticalCurvedList"/>
    <dgm:cxn modelId="{8DD34973-A46D-4FE9-B765-1F4B0EF05E48}" type="presParOf" srcId="{CE4C20A3-D69F-4ED1-87B1-817418C7A313}" destId="{3ECAD14D-C724-40D3-B4D8-43662BBF1B1C}" srcOrd="2" destOrd="0" presId="urn:microsoft.com/office/officeart/2008/layout/VerticalCurvedList"/>
    <dgm:cxn modelId="{CF62A4AA-5A3F-43BC-81B9-E3E9BC4FF380}" type="presParOf" srcId="{CE4C20A3-D69F-4ED1-87B1-817418C7A313}" destId="{9D8AA527-6C66-47B0-B443-DA2F223C8076}" srcOrd="3" destOrd="0" presId="urn:microsoft.com/office/officeart/2008/layout/VerticalCurvedList"/>
    <dgm:cxn modelId="{9356E3E4-6B92-443A-B702-909300131377}" type="presParOf" srcId="{D78D862A-FCD9-41F2-AC0E-98C31FB6C829}" destId="{20900307-24B4-4FC9-BF4A-FD6D10460241}" srcOrd="1" destOrd="0" presId="urn:microsoft.com/office/officeart/2008/layout/VerticalCurvedList"/>
    <dgm:cxn modelId="{D9C841D5-6B17-449A-A97C-DB57C0A540C9}" type="presParOf" srcId="{D78D862A-FCD9-41F2-AC0E-98C31FB6C829}" destId="{B76A6C25-B3D2-4712-8141-3796A7B8EAF0}" srcOrd="2" destOrd="0" presId="urn:microsoft.com/office/officeart/2008/layout/VerticalCurvedList"/>
    <dgm:cxn modelId="{A4BDBAB5-EEFA-4B35-A711-3D5E73370471}" type="presParOf" srcId="{B76A6C25-B3D2-4712-8141-3796A7B8EAF0}" destId="{0BFFF1E2-87F1-4F1A-9407-D0DEE4B18291}" srcOrd="0" destOrd="0" presId="urn:microsoft.com/office/officeart/2008/layout/VerticalCurvedList"/>
    <dgm:cxn modelId="{A6A7C397-C1E5-4477-A1C0-9426681E336A}" type="presParOf" srcId="{D78D862A-FCD9-41F2-AC0E-98C31FB6C829}" destId="{F30AB88E-8F72-470F-B24C-3B317FA464BB}" srcOrd="3" destOrd="0" presId="urn:microsoft.com/office/officeart/2008/layout/VerticalCurvedList"/>
    <dgm:cxn modelId="{978AB2E2-2DA3-4588-8C09-41198F3EDFEE}" type="presParOf" srcId="{D78D862A-FCD9-41F2-AC0E-98C31FB6C829}" destId="{78EF8B30-BBC6-4237-B3DB-143AB2DD6A3C}" srcOrd="4" destOrd="0" presId="urn:microsoft.com/office/officeart/2008/layout/VerticalCurvedList"/>
    <dgm:cxn modelId="{3F9A37C5-A656-48D4-BE4F-398D4D1BEDB4}" type="presParOf" srcId="{78EF8B30-BBC6-4237-B3DB-143AB2DD6A3C}" destId="{9BCC1F74-12A6-4380-8A7F-FCE1809B19BD}" srcOrd="0" destOrd="0" presId="urn:microsoft.com/office/officeart/2008/layout/VerticalCurvedList"/>
    <dgm:cxn modelId="{C7251A17-F14F-42A4-B84C-A68C97299EA1}" type="presParOf" srcId="{D78D862A-FCD9-41F2-AC0E-98C31FB6C829}" destId="{D2F4B4D6-68F1-490C-A05B-418E2F097F97}" srcOrd="5" destOrd="0" presId="urn:microsoft.com/office/officeart/2008/layout/VerticalCurvedList"/>
    <dgm:cxn modelId="{DB65FD90-327C-48CB-8BAF-A1193FB33D46}" type="presParOf" srcId="{D78D862A-FCD9-41F2-AC0E-98C31FB6C829}" destId="{46F0D46B-C87B-4D06-84A6-4DFB21BE4962}" srcOrd="6" destOrd="0" presId="urn:microsoft.com/office/officeart/2008/layout/VerticalCurvedList"/>
    <dgm:cxn modelId="{0C006335-7111-4977-AB19-E39D9438DE43}" type="presParOf" srcId="{46F0D46B-C87B-4D06-84A6-4DFB21BE4962}" destId="{32D4FE35-A1A6-4DB7-8EEE-6835983EBA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18C65-5B5E-462A-8342-21C4FDE4DF23}">
      <dsp:nvSpPr>
        <dsp:cNvPr id="0" name=""/>
        <dsp:cNvSpPr/>
      </dsp:nvSpPr>
      <dsp:spPr>
        <a:xfrm>
          <a:off x="-2747415" y="-423627"/>
          <a:ext cx="3278808" cy="3278808"/>
        </a:xfrm>
        <a:prstGeom prst="blockArc">
          <a:avLst>
            <a:gd name="adj1" fmla="val 18900000"/>
            <a:gd name="adj2" fmla="val 2700000"/>
            <a:gd name="adj3" fmla="val 6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00307-24B4-4FC9-BF4A-FD6D10460241}">
      <dsp:nvSpPr>
        <dsp:cNvPr id="0" name=""/>
        <dsp:cNvSpPr/>
      </dsp:nvSpPr>
      <dsp:spPr>
        <a:xfrm>
          <a:off x="278493" y="262369"/>
          <a:ext cx="2819532" cy="486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00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Self-Managing</a:t>
          </a:r>
          <a:endParaRPr lang="en-US" sz="2500" kern="1200" dirty="0"/>
        </a:p>
      </dsp:txBody>
      <dsp:txXfrm>
        <a:off x="278493" y="262369"/>
        <a:ext cx="2819532" cy="486310"/>
      </dsp:txXfrm>
    </dsp:sp>
    <dsp:sp modelId="{0BFFF1E2-87F1-4F1A-9407-D0DEE4B18291}">
      <dsp:nvSpPr>
        <dsp:cNvPr id="0" name=""/>
        <dsp:cNvSpPr/>
      </dsp:nvSpPr>
      <dsp:spPr>
        <a:xfrm>
          <a:off x="37707" y="182366"/>
          <a:ext cx="607888" cy="607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AB88E-8F72-470F-B24C-3B317FA464BB}">
      <dsp:nvSpPr>
        <dsp:cNvPr id="0" name=""/>
        <dsp:cNvSpPr/>
      </dsp:nvSpPr>
      <dsp:spPr>
        <a:xfrm>
          <a:off x="518425" y="972621"/>
          <a:ext cx="2642758" cy="486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00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Self- Monitoring </a:t>
          </a:r>
          <a:endParaRPr lang="en-US" sz="2500" kern="1200" dirty="0"/>
        </a:p>
      </dsp:txBody>
      <dsp:txXfrm>
        <a:off x="518425" y="972621"/>
        <a:ext cx="2642758" cy="486310"/>
      </dsp:txXfrm>
    </dsp:sp>
    <dsp:sp modelId="{9BCC1F74-12A6-4380-8A7F-FCE1809B19BD}">
      <dsp:nvSpPr>
        <dsp:cNvPr id="0" name=""/>
        <dsp:cNvSpPr/>
      </dsp:nvSpPr>
      <dsp:spPr>
        <a:xfrm>
          <a:off x="214481" y="911832"/>
          <a:ext cx="607888" cy="607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4B4D6-68F1-490C-A05B-418E2F097F97}">
      <dsp:nvSpPr>
        <dsp:cNvPr id="0" name=""/>
        <dsp:cNvSpPr/>
      </dsp:nvSpPr>
      <dsp:spPr>
        <a:xfrm>
          <a:off x="341651" y="1702087"/>
          <a:ext cx="2819532" cy="486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00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Self Modifying</a:t>
          </a:r>
          <a:endParaRPr lang="en-US" sz="2500" kern="1200" dirty="0"/>
        </a:p>
      </dsp:txBody>
      <dsp:txXfrm>
        <a:off x="341651" y="1702087"/>
        <a:ext cx="2819532" cy="486310"/>
      </dsp:txXfrm>
    </dsp:sp>
    <dsp:sp modelId="{32D4FE35-A1A6-4DB7-8EEE-6835983EBA76}">
      <dsp:nvSpPr>
        <dsp:cNvPr id="0" name=""/>
        <dsp:cNvSpPr/>
      </dsp:nvSpPr>
      <dsp:spPr>
        <a:xfrm>
          <a:off x="37707" y="1641298"/>
          <a:ext cx="607888" cy="607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B4D5-604C-4C71-9118-76123200128C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2E22-E833-41B6-BD53-DA3FD754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2E22-E833-41B6-BD53-DA3FD754B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232E-B894-47A5-8232-0631916B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www.youtube.com/watch?v=MlabrWv25q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hyperlink" Target="https://vimeo.com/31461996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394" y="1662692"/>
            <a:ext cx="77724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Middle </a:t>
            </a:r>
            <a:r>
              <a:rPr lang="en-US" dirty="0" err="1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Schoolers</a:t>
            </a:r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Have Plastic Brains </a:t>
            </a:r>
            <a:endParaRPr lang="en-US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053" y="4590441"/>
            <a:ext cx="6858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June 30, 2015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Kimberly Lewis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“It’s All About the Team” 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NYSMSA 2</a:t>
            </a:r>
            <a:r>
              <a:rPr lang="en-US" baseline="3000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nd</a:t>
            </a:r>
            <a:r>
              <a:rPr lang="en-US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Annual Regional Conference</a:t>
            </a:r>
            <a:endParaRPr lang="en-US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 rot="633773">
            <a:off x="6142352" y="317601"/>
            <a:ext cx="2589156" cy="1829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4" y="290564"/>
            <a:ext cx="2492455" cy="234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622" y="4246868"/>
            <a:ext cx="2492455" cy="23429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6050" y="6299425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13472" y="607296"/>
            <a:ext cx="147856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8" y="26902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4706" y="252251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76" y="4916905"/>
            <a:ext cx="1824281" cy="171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9469" y="197522"/>
            <a:ext cx="406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Train the </a:t>
            </a: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Brain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68" y="1569292"/>
            <a:ext cx="5892210" cy="4419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444301" y="5586984"/>
            <a:ext cx="1425092" cy="1006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48461" y="722376"/>
            <a:ext cx="2770632" cy="77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Class Tips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42" y="2279255"/>
            <a:ext cx="2266410" cy="2999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407" y="5637942"/>
            <a:ext cx="2095445" cy="5232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10:2 Ratio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3203" y="6149641"/>
            <a:ext cx="2073003" cy="5232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CHUNKING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853074" y="6411251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25" y="864396"/>
            <a:ext cx="3740246" cy="3740246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" y="2260965"/>
            <a:ext cx="2058060" cy="205003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2908" y="269023"/>
            <a:ext cx="2071917" cy="18271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43" y="2720118"/>
            <a:ext cx="2531565" cy="2506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271" y="931307"/>
            <a:ext cx="2294218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Mindfulness</a:t>
            </a:r>
          </a:p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SINGLE</a:t>
            </a:r>
          </a:p>
          <a:p>
            <a:pPr algn="ctr"/>
            <a:r>
              <a:rPr lang="en-US" sz="2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TASKing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4" descr="http://www.mind-mapping.co.uk/_images/_Images/ADVICE-AND-INFORMATION/How-to-MindMap-imindma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5" y="4364429"/>
            <a:ext cx="3501707" cy="22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887218" y="6510528"/>
            <a:ext cx="1117854" cy="367031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29469" y="197522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Train the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Brain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66396" y="219664"/>
            <a:ext cx="2443735" cy="644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Class Tips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5304" y="152968"/>
            <a:ext cx="1824281" cy="17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32" y="4952041"/>
            <a:ext cx="1824281" cy="171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49" y="358143"/>
            <a:ext cx="5880389" cy="59877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Wave 3"/>
          <p:cNvSpPr/>
          <p:nvPr/>
        </p:nvSpPr>
        <p:spPr>
          <a:xfrm>
            <a:off x="282493" y="688081"/>
            <a:ext cx="1782951" cy="13167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Wave 7"/>
          <p:cNvSpPr/>
          <p:nvPr/>
        </p:nvSpPr>
        <p:spPr>
          <a:xfrm rot="216670">
            <a:off x="7040880" y="3712464"/>
            <a:ext cx="1993391" cy="1271016"/>
          </a:xfrm>
          <a:prstGeom prst="wave">
            <a:avLst>
              <a:gd name="adj1" fmla="val 12500"/>
              <a:gd name="adj2" fmla="val 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BEGINNING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91106" y="6492875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769614" cy="823594"/>
          </a:xfrm>
        </p:spPr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1820"/>
            <a:ext cx="5424068" cy="5527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083046" cy="823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Cited, continued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 r="390" b="83935"/>
          <a:stretch/>
        </p:blipFill>
        <p:spPr>
          <a:xfrm>
            <a:off x="1387603" y="1046906"/>
            <a:ext cx="5324094" cy="104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6" r="196"/>
          <a:stretch/>
        </p:blipFill>
        <p:spPr>
          <a:xfrm>
            <a:off x="1387602" y="1870500"/>
            <a:ext cx="5324094" cy="4745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796" y="6433483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64" y="196825"/>
            <a:ext cx="6083046" cy="823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Cited, continued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75" r="1293" b="74832"/>
          <a:stretch/>
        </p:blipFill>
        <p:spPr>
          <a:xfrm>
            <a:off x="1187414" y="891633"/>
            <a:ext cx="4782312" cy="147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41510" r="590" b="1"/>
          <a:stretch/>
        </p:blipFill>
        <p:spPr>
          <a:xfrm>
            <a:off x="1187414" y="2258555"/>
            <a:ext cx="4761695" cy="3384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" b="84659"/>
          <a:stretch/>
        </p:blipFill>
        <p:spPr>
          <a:xfrm>
            <a:off x="1196559" y="5645805"/>
            <a:ext cx="4761694" cy="93301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48342" y="6396260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78" y="108617"/>
            <a:ext cx="6083046" cy="823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Works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Cited, continued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-231" b="64786"/>
          <a:stretch/>
        </p:blipFill>
        <p:spPr>
          <a:xfrm>
            <a:off x="1124736" y="682425"/>
            <a:ext cx="5687543" cy="1475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0" r="166"/>
          <a:stretch/>
        </p:blipFill>
        <p:spPr>
          <a:xfrm>
            <a:off x="1124736" y="1946131"/>
            <a:ext cx="5669256" cy="352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3" y="5430423"/>
            <a:ext cx="5669256" cy="131189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65961" y="6335509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Kim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29" y="1404000"/>
            <a:ext cx="3359551" cy="4426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3506" y="1902318"/>
            <a:ext cx="238174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Teacher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8648" y="4303972"/>
            <a:ext cx="2148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Trainer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6420" y="3101620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Learn</a:t>
            </a:r>
            <a:r>
              <a:rPr lang="en-US" sz="5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er</a:t>
            </a:r>
            <a:endParaRPr 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04297" y="6341772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8" y="26902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299" y="4972765"/>
            <a:ext cx="1824281" cy="171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8925" y="269024"/>
            <a:ext cx="407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Shift the Focus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19" r="620" b="39798"/>
          <a:stretch/>
        </p:blipFill>
        <p:spPr>
          <a:xfrm>
            <a:off x="3583442" y="2780558"/>
            <a:ext cx="5376551" cy="200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484" y="1092676"/>
            <a:ext cx="40687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FINISHED PRODUCT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20203908">
            <a:off x="4023673" y="1941728"/>
            <a:ext cx="585216" cy="704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4" y="2407156"/>
            <a:ext cx="2639287" cy="2665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687" y="5230012"/>
            <a:ext cx="531947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Positive, objective, timely, reliable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Open-ended questions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Student’s task is to plan for improvement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8" y="26902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468826" y="5748372"/>
            <a:ext cx="1491167" cy="105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9449" y="226121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181" y="4969603"/>
            <a:ext cx="1824281" cy="171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8925" y="269024"/>
            <a:ext cx="407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Shift the Focus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25" y="915355"/>
            <a:ext cx="6356677" cy="477544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3664517"/>
              </p:ext>
            </p:extLst>
          </p:nvPr>
        </p:nvGraphicFramePr>
        <p:xfrm>
          <a:off x="470150" y="4079313"/>
          <a:ext cx="3190588" cy="243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675" y="3412383"/>
            <a:ext cx="29819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Executive Function</a:t>
            </a:r>
          </a:p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Self Regulating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0973" y="453690"/>
            <a:ext cx="137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STUDENT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8302187">
            <a:off x="6942518" y="261092"/>
            <a:ext cx="384048" cy="4590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83080" y="5908159"/>
            <a:ext cx="265329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Help them OWN 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their learning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2145204" y="6438030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8" y="26902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15" y="4972765"/>
            <a:ext cx="1824281" cy="171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3205" y="427112"/>
            <a:ext cx="530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Take them to the </a:t>
            </a: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Pit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460">
            <a:off x="376596" y="1601748"/>
            <a:ext cx="8279744" cy="9440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" y="3184773"/>
            <a:ext cx="2249167" cy="326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6"/>
          <a:stretch/>
        </p:blipFill>
        <p:spPr>
          <a:xfrm>
            <a:off x="2932609" y="3184773"/>
            <a:ext cx="3301164" cy="1955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518699" y="5830177"/>
            <a:ext cx="1367153" cy="965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06" y="2428053"/>
            <a:ext cx="2547087" cy="32927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8" y="269024"/>
            <a:ext cx="1990245" cy="182428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03205" y="427112"/>
            <a:ext cx="53062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Take them to the Pit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4" y="2839059"/>
            <a:ext cx="2492235" cy="249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8" y="998690"/>
            <a:ext cx="6600188" cy="3676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440" y="235264"/>
            <a:ext cx="1824281" cy="171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70" y="4750883"/>
            <a:ext cx="2742698" cy="203873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03153" y="6356352"/>
            <a:ext cx="1335575" cy="378094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0" y="137782"/>
            <a:ext cx="1574164" cy="120845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1465" y="265093"/>
            <a:ext cx="5830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Take them to the </a:t>
            </a:r>
            <a:r>
              <a:rPr lang="en-US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Pit…&amp;…</a:t>
            </a:r>
            <a:endParaRPr lang="en-US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Lead </a:t>
            </a: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them </a:t>
            </a: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OUT!</a:t>
            </a: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13694" r="10458"/>
          <a:stretch/>
        </p:blipFill>
        <p:spPr>
          <a:xfrm>
            <a:off x="5436876" y="969263"/>
            <a:ext cx="3565688" cy="2331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15" y="3247537"/>
            <a:ext cx="5947385" cy="2161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8382" y="4285892"/>
            <a:ext cx="3300838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WVCS</a:t>
            </a:r>
          </a:p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2015-16</a:t>
            </a:r>
          </a:p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Grades 6-8</a:t>
            </a:r>
          </a:p>
          <a:p>
            <a:pPr algn="ctr"/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Will you partner with us?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" y="1659593"/>
            <a:ext cx="4617574" cy="2312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48" y="5036773"/>
            <a:ext cx="1824281" cy="1714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3271" y="5537188"/>
            <a:ext cx="29514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Teach them </a:t>
            </a:r>
          </a:p>
          <a:p>
            <a:pPr algn="ctr"/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resilience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5929" y="192511"/>
            <a:ext cx="1824281" cy="1714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12135" y="6473015"/>
            <a:ext cx="2057400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09" y="269025"/>
            <a:ext cx="1679899" cy="1605496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445968"/>
            <a:ext cx="1782951" cy="125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91" y="4972765"/>
            <a:ext cx="1824281" cy="1714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399">
            <a:off x="6136006" y="482554"/>
            <a:ext cx="2638525" cy="2187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946" y="269025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4. Engage the Brain</a:t>
            </a: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6" descr="http://rhymes.yakaberry.com/occupations_pir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752">
            <a:off x="6397685" y="2585186"/>
            <a:ext cx="2612306" cy="27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0087" y="2757749"/>
            <a:ext cx="377539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TEACH LIKE A PIRATE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66095"/>
            <a:ext cx="3241418" cy="4312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1880" y="162112"/>
            <a:ext cx="1824281" cy="1714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73799" y="3474175"/>
            <a:ext cx="448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Passion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Immersion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Rapport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Ask &amp; Analyze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Transformation</a:t>
            </a:r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Enthusiasm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3707761" y="1071773"/>
            <a:ext cx="1957210" cy="1249958"/>
          </a:xfrm>
          <a:prstGeom prst="star12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 seconds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0594" y="6129762"/>
            <a:ext cx="315663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Dave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Burgess,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2012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1980946" y="6369702"/>
            <a:ext cx="1310894" cy="354964"/>
          </a:xfrm>
        </p:spPr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8206"/>
          <a:stretch/>
        </p:blipFill>
        <p:spPr>
          <a:xfrm>
            <a:off x="7177042" y="5559412"/>
            <a:ext cx="1622379" cy="1146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91" y="4972765"/>
            <a:ext cx="1824281" cy="1714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9" y="161985"/>
            <a:ext cx="3866552" cy="2174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8" y="1450495"/>
            <a:ext cx="1757777" cy="2481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464" y="731718"/>
            <a:ext cx="5189416" cy="898573"/>
          </a:xfrm>
        </p:spPr>
        <p:txBody>
          <a:bodyPr/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Working Memory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301" y="1706447"/>
            <a:ext cx="1822935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Visualize It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210" y="2478024"/>
            <a:ext cx="146706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Teach It 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9620" y="5604858"/>
            <a:ext cx="2613216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Take your Brain 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“to the Gym”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2329" y="3196622"/>
            <a:ext cx="2101857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Categorize It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6228" y="3914159"/>
            <a:ext cx="1577676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Laugh!  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Have fun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!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2690" y="3992519"/>
            <a:ext cx="1811714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Connect It!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045" y="4788416"/>
            <a:ext cx="1826141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Add MUSIC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5728" y="4015319"/>
            <a:ext cx="2013693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Make It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“DIFFERENT”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31" y="2148956"/>
            <a:ext cx="1705519" cy="1699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32201" y="2708856"/>
            <a:ext cx="1432828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MOVE IT- </a:t>
            </a:r>
          </a:p>
          <a:p>
            <a:r>
              <a:rPr lang="en-US" sz="2400" dirty="0" smtClean="0"/>
              <a:t>MOVE IT!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6695" y="4980113"/>
            <a:ext cx="363272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Learn SOMETHING New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737" y="4273810"/>
            <a:ext cx="1729961" cy="193899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Eat 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Fruits, 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Veggies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Dark </a:t>
            </a:r>
          </a:p>
          <a:p>
            <a:pPr algn="ctr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Chocolate</a:t>
            </a: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7718" y="254461"/>
            <a:ext cx="41602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Train the Brain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2198044" y="6356351"/>
            <a:ext cx="916387" cy="365125"/>
          </a:xfrm>
        </p:spPr>
        <p:txBody>
          <a:bodyPr/>
          <a:lstStyle/>
          <a:p>
            <a:r>
              <a:rPr lang="en-US" dirty="0" smtClean="0"/>
              <a:t>6/30/2015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232E-B894-47A5-8232-0631916BC9E3}" type="slidenum">
              <a:rPr lang="en-US" smtClean="0"/>
              <a:t>9</a:t>
            </a:fld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0730" y="72136"/>
            <a:ext cx="1499470" cy="1036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Kim’s 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Top Tips 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Strategies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6989" y="126864"/>
            <a:ext cx="1824281" cy="17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265</Words>
  <Application>Microsoft Office PowerPoint</Application>
  <PresentationFormat>On-screen Show (4:3)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Batang</vt:lpstr>
      <vt:lpstr>Aharoni</vt:lpstr>
      <vt:lpstr>Arial</vt:lpstr>
      <vt:lpstr>Calibri</vt:lpstr>
      <vt:lpstr>Calibri Light</vt:lpstr>
      <vt:lpstr>Lucida Sans Unicode</vt:lpstr>
      <vt:lpstr>Office Theme</vt:lpstr>
      <vt:lpstr>Middle Schoolers Have Plastic Brains </vt:lpstr>
      <vt:lpstr>Kim</vt:lpstr>
      <vt:lpstr>Kim’s  Top Tips  &amp; Strategies </vt:lpstr>
      <vt:lpstr>Kim’s  Top Tips  &amp; Strategies </vt:lpstr>
      <vt:lpstr>Kim’s  Top Tips  &amp; Strategies </vt:lpstr>
      <vt:lpstr>Kim’s  Top Tips  &amp; Strategies </vt:lpstr>
      <vt:lpstr>Kim’s  Top Tips  &amp; Strategies </vt:lpstr>
      <vt:lpstr>Kim’s  Top Tips  &amp; Strategies </vt:lpstr>
      <vt:lpstr>Working Memory</vt:lpstr>
      <vt:lpstr>Kim’s  Top Tips  &amp; Strategies </vt:lpstr>
      <vt:lpstr>PowerPoint Presentation</vt:lpstr>
      <vt:lpstr>PowerPoint Presentation</vt:lpstr>
      <vt:lpstr>Works Cited</vt:lpstr>
      <vt:lpstr>Works Cited, continued</vt:lpstr>
      <vt:lpstr>Works Cited, continued</vt:lpstr>
      <vt:lpstr>Works Cited,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Schoolers Have Plastic Brains</dc:title>
  <dc:creator>Kimberly Lewis</dc:creator>
  <cp:lastModifiedBy>Kimberly Lewis</cp:lastModifiedBy>
  <cp:revision>95</cp:revision>
  <dcterms:created xsi:type="dcterms:W3CDTF">2015-06-26T15:34:51Z</dcterms:created>
  <dcterms:modified xsi:type="dcterms:W3CDTF">2015-06-28T04:01:41Z</dcterms:modified>
</cp:coreProperties>
</file>