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60" r:id="rId4"/>
    <p:sldId id="261" r:id="rId5"/>
    <p:sldId id="262" r:id="rId6"/>
    <p:sldId id="263" r:id="rId7"/>
    <p:sldId id="289" r:id="rId8"/>
    <p:sldId id="273" r:id="rId9"/>
    <p:sldId id="264" r:id="rId10"/>
    <p:sldId id="274" r:id="rId11"/>
    <p:sldId id="266" r:id="rId12"/>
    <p:sldId id="280" r:id="rId13"/>
    <p:sldId id="285" r:id="rId14"/>
    <p:sldId id="270" r:id="rId15"/>
    <p:sldId id="293" r:id="rId16"/>
    <p:sldId id="294" r:id="rId17"/>
    <p:sldId id="29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3B4D5-604C-4C71-9118-76123200128C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22E22-E833-41B6-BD53-DA3FD754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8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22E22-E833-41B6-BD53-DA3FD754B1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5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7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9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4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8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7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4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2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7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9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8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8232E-B894-47A5-8232-0631916BC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9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.png"/><Relationship Id="rId7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hyperlink" Target="https://www.youtube.com/watch?v=JC82Il2cjqA&amp;feature=shar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rpkjT9m2Oo&amp;feature=share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achingchannel.org/videos/embracing-struggle-exl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ElVUqv0v1EE&amp;feature=shar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ELpfYCZa87g&amp;feature=shar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394" y="1662692"/>
            <a:ext cx="7772400" cy="2387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Middle </a:t>
            </a:r>
            <a:r>
              <a:rPr lang="en-US" dirty="0" err="1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Schoolers</a:t>
            </a:r>
            <a:r>
              <a:rPr lang="en-US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Have Plastic Brains </a:t>
            </a:r>
            <a:endParaRPr lang="en-US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4053" y="4590441"/>
            <a:ext cx="6858000" cy="165576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June 30, 2015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Kimberly Lewis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“It’s All About the Team” 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NYSMSA 2</a:t>
            </a:r>
            <a:r>
              <a:rPr lang="en-US" baseline="30000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nd</a:t>
            </a:r>
            <a:r>
              <a:rPr lang="en-US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Annual Regional Conference</a:t>
            </a:r>
            <a:endParaRPr lang="en-US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 rot="633773">
            <a:off x="6142352" y="317601"/>
            <a:ext cx="2589156" cy="18292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4" y="290564"/>
            <a:ext cx="2492455" cy="2342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622" y="4246868"/>
            <a:ext cx="2492455" cy="234290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86050" y="6299425"/>
            <a:ext cx="2057400" cy="365125"/>
          </a:xfrm>
        </p:spPr>
        <p:txBody>
          <a:bodyPr/>
          <a:lstStyle/>
          <a:p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13472" y="607296"/>
            <a:ext cx="147856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Part 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88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08" y="269024"/>
            <a:ext cx="1990245" cy="1824282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Kim’s 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Top Tips 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&amp;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Strategies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177042" y="5509976"/>
            <a:ext cx="1782951" cy="12596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440" y="235264"/>
            <a:ext cx="1824281" cy="17148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019" y="4972765"/>
            <a:ext cx="1824281" cy="1714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8925" y="269024"/>
            <a:ext cx="3983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Model Mindset</a:t>
            </a:r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33" y="1092676"/>
            <a:ext cx="5935478" cy="2400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325">
            <a:off x="508010" y="2762482"/>
            <a:ext cx="2182368" cy="3273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" b="36337"/>
          <a:stretch/>
        </p:blipFill>
        <p:spPr>
          <a:xfrm>
            <a:off x="2856948" y="3623560"/>
            <a:ext cx="4339943" cy="1026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0" t="45039" r="5680" b="11761"/>
          <a:stretch/>
        </p:blipFill>
        <p:spPr>
          <a:xfrm>
            <a:off x="3554070" y="5023316"/>
            <a:ext cx="2878657" cy="1436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0" t="33333" r="2242" b="1111"/>
          <a:stretch/>
        </p:blipFill>
        <p:spPr>
          <a:xfrm>
            <a:off x="7322121" y="3623560"/>
            <a:ext cx="1733947" cy="17242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54496" y="4233672"/>
            <a:ext cx="922546" cy="415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Single Corner Rectangle 12"/>
          <p:cNvSpPr/>
          <p:nvPr/>
        </p:nvSpPr>
        <p:spPr>
          <a:xfrm>
            <a:off x="7322121" y="3623560"/>
            <a:ext cx="303975" cy="692408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2080727" y="6393616"/>
            <a:ext cx="2057400" cy="365125"/>
          </a:xfrm>
        </p:spPr>
        <p:txBody>
          <a:bodyPr/>
          <a:lstStyle/>
          <a:p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97" y="4972765"/>
            <a:ext cx="1824281" cy="1714824"/>
          </a:xfrm>
          <a:prstGeom prst="rect">
            <a:avLst/>
          </a:prstGeom>
        </p:spPr>
      </p:pic>
      <p:pic>
        <p:nvPicPr>
          <p:cNvPr id="6" name="Content Placeholder 3" descr="mindset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6824" y="896112"/>
            <a:ext cx="8391175" cy="5413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8" y="212073"/>
            <a:ext cx="7886700" cy="967504"/>
          </a:xfrm>
        </p:spPr>
        <p:txBody>
          <a:bodyPr/>
          <a:lstStyle/>
          <a:p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Growth Mindset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55737" y="152969"/>
            <a:ext cx="1824281" cy="1714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904288" y="5959922"/>
            <a:ext cx="1107422" cy="782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2" descr="http://t2.gstatic.com/images?q=tbn:ANd9GcRZlnnaK5qDbe_slLpYkJT2h-qDy5vE7MzF5ARCmtlL5wnCVS6X8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70" y="287287"/>
            <a:ext cx="1114020" cy="12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33724" y="6356987"/>
            <a:ext cx="2057400" cy="365125"/>
          </a:xfrm>
        </p:spPr>
        <p:txBody>
          <a:bodyPr/>
          <a:lstStyle/>
          <a:p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6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16" y="227862"/>
            <a:ext cx="7886700" cy="924746"/>
          </a:xfrm>
        </p:spPr>
        <p:txBody>
          <a:bodyPr/>
          <a:lstStyle/>
          <a:p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Innovation Mindset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460" y="348839"/>
            <a:ext cx="1884555" cy="92703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579" y="410045"/>
            <a:ext cx="1285875" cy="1314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59793" y="194969"/>
            <a:ext cx="1824281" cy="17148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104" y="1070969"/>
            <a:ext cx="2808271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Growth Mindset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3403" y="1326335"/>
            <a:ext cx="2508757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Maker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Mindset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8008" y="2163782"/>
            <a:ext cx="2763446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Team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Mindset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104" y="2379574"/>
            <a:ext cx="2808271" cy="26776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 </a:t>
            </a:r>
            <a:r>
              <a:rPr lang="en-US" sz="2400" dirty="0">
                <a:solidFill>
                  <a:schemeClr val="tx1"/>
                </a:solidFill>
              </a:rPr>
              <a:t>can learn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 can do this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 can reach my goals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 can overcome setbacks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 know myself and what I need to do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8249" y="2596783"/>
            <a:ext cx="2493911" cy="26776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I’m interested in learning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 ask, what if?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 ask, why not?</a:t>
            </a:r>
          </a:p>
          <a:p>
            <a:r>
              <a:rPr lang="en-US" sz="2400" dirty="0">
                <a:solidFill>
                  <a:schemeClr val="tx1"/>
                </a:solidFill>
              </a:rPr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his is important to me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 can create value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7034" y="3398702"/>
            <a:ext cx="2804420" cy="19389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 belong here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 appreciate that point of view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 can get the help I need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104" y="5126432"/>
            <a:ext cx="2808271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Self-efficacy &amp;confidence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Goal setting &amp; Managing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Persistence &amp; Resilience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Metacognition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090" y="4936073"/>
            <a:ext cx="1824281" cy="171482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85681" y="5344558"/>
            <a:ext cx="2466479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Curiosity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Creativity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Purpose </a:t>
            </a:r>
            <a:r>
              <a:rPr lang="en-US" dirty="0">
                <a:solidFill>
                  <a:schemeClr val="tx1"/>
                </a:solidFill>
              </a:rPr>
              <a:t>&amp;</a:t>
            </a:r>
            <a:r>
              <a:rPr lang="en-US" dirty="0" smtClean="0">
                <a:solidFill>
                  <a:schemeClr val="tx1"/>
                </a:solidFill>
              </a:rPr>
              <a:t> Relevance Contribution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2013" y="1411977"/>
            <a:ext cx="3100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Tom Vander Ark</a:t>
            </a:r>
          </a:p>
          <a:p>
            <a:r>
              <a:rPr lang="en-US" dirty="0" smtClean="0"/>
              <a:t>Founder/CEO of Getting Smart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07034" y="5436293"/>
            <a:ext cx="2804420" cy="9416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Social belonging Understanding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Social capital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661378" y="5788152"/>
            <a:ext cx="1298615" cy="9174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054086" y="6469430"/>
            <a:ext cx="2057400" cy="365125"/>
          </a:xfrm>
        </p:spPr>
        <p:txBody>
          <a:bodyPr/>
          <a:lstStyle/>
          <a:p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04" y="177584"/>
            <a:ext cx="1990245" cy="1824282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Kim’s 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Top Tips 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&amp;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Strategies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177042" y="5445968"/>
            <a:ext cx="1782951" cy="12596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17601" y="385768"/>
            <a:ext cx="3983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Model Mindset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50" y="936091"/>
            <a:ext cx="2097024" cy="3145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5" y="2079060"/>
            <a:ext cx="6462447" cy="4562558"/>
          </a:xfrm>
          <a:prstGeom prst="rect">
            <a:avLst/>
          </a:prstGeom>
        </p:spPr>
      </p:pic>
      <p:sp>
        <p:nvSpPr>
          <p:cNvPr id="7" name="Down Arrow Callout 6"/>
          <p:cNvSpPr/>
          <p:nvPr/>
        </p:nvSpPr>
        <p:spPr>
          <a:xfrm rot="397974">
            <a:off x="4634419" y="1077047"/>
            <a:ext cx="2052432" cy="1399032"/>
          </a:xfrm>
          <a:prstGeom prst="downArrowCallou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Changed “Self-Talk”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7921" y="170119"/>
            <a:ext cx="1824281" cy="17148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437" y="5031993"/>
            <a:ext cx="1824281" cy="1714824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099570" y="6549328"/>
            <a:ext cx="2057400" cy="365125"/>
          </a:xfrm>
        </p:spPr>
        <p:txBody>
          <a:bodyPr/>
          <a:lstStyle/>
          <a:p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9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3769614" cy="823594"/>
          </a:xfrm>
        </p:spPr>
        <p:txBody>
          <a:bodyPr/>
          <a:lstStyle/>
          <a:p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Works Cited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177042" y="5445968"/>
            <a:ext cx="1782951" cy="12596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440" y="235264"/>
            <a:ext cx="1824281" cy="1714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01820"/>
            <a:ext cx="5424068" cy="55275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891" y="4972765"/>
            <a:ext cx="1824281" cy="171482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3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083046" cy="82359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Works Cited, continued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177042" y="5445968"/>
            <a:ext cx="1782951" cy="12596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440" y="235264"/>
            <a:ext cx="1824281" cy="1714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" r="390" b="83935"/>
          <a:stretch/>
        </p:blipFill>
        <p:spPr>
          <a:xfrm>
            <a:off x="1387603" y="1046906"/>
            <a:ext cx="5324094" cy="1043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6" r="196"/>
          <a:stretch/>
        </p:blipFill>
        <p:spPr>
          <a:xfrm>
            <a:off x="1387602" y="1870500"/>
            <a:ext cx="5324094" cy="47455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891" y="4972765"/>
            <a:ext cx="1824281" cy="171482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796" y="6433483"/>
            <a:ext cx="2057400" cy="365125"/>
          </a:xfrm>
        </p:spPr>
        <p:txBody>
          <a:bodyPr/>
          <a:lstStyle/>
          <a:p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664" y="196825"/>
            <a:ext cx="6083046" cy="82359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Works Cited, continued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177042" y="5445968"/>
            <a:ext cx="1782951" cy="12596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440" y="235264"/>
            <a:ext cx="1824281" cy="17148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891" y="4972765"/>
            <a:ext cx="1824281" cy="1714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 t="275" r="1293" b="74832"/>
          <a:stretch/>
        </p:blipFill>
        <p:spPr>
          <a:xfrm>
            <a:off x="1187414" y="891633"/>
            <a:ext cx="4782312" cy="1472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t="41510" r="590" b="1"/>
          <a:stretch/>
        </p:blipFill>
        <p:spPr>
          <a:xfrm>
            <a:off x="1187414" y="2258555"/>
            <a:ext cx="4761695" cy="33848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" b="84659"/>
          <a:stretch/>
        </p:blipFill>
        <p:spPr>
          <a:xfrm>
            <a:off x="1196559" y="5645805"/>
            <a:ext cx="4761694" cy="93301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48342" y="6396260"/>
            <a:ext cx="2057400" cy="365125"/>
          </a:xfrm>
        </p:spPr>
        <p:txBody>
          <a:bodyPr/>
          <a:lstStyle/>
          <a:p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978" y="108617"/>
            <a:ext cx="6083046" cy="82359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Works Cited, continued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177042" y="5445968"/>
            <a:ext cx="1782951" cy="12596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440" y="235264"/>
            <a:ext cx="1824281" cy="17148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891" y="4972765"/>
            <a:ext cx="1824281" cy="1714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4" r="-231" b="64786"/>
          <a:stretch/>
        </p:blipFill>
        <p:spPr>
          <a:xfrm>
            <a:off x="1124736" y="682425"/>
            <a:ext cx="5687543" cy="1475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60" r="166"/>
          <a:stretch/>
        </p:blipFill>
        <p:spPr>
          <a:xfrm>
            <a:off x="1124736" y="1946131"/>
            <a:ext cx="5669256" cy="3521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3" y="5430423"/>
            <a:ext cx="5669256" cy="131189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965961" y="6335509"/>
            <a:ext cx="2057400" cy="365125"/>
          </a:xfrm>
        </p:spPr>
        <p:txBody>
          <a:bodyPr/>
          <a:lstStyle/>
          <a:p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Kim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29" y="1404000"/>
            <a:ext cx="3359551" cy="44261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23506" y="1902318"/>
            <a:ext cx="238174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Teacher</a:t>
            </a:r>
            <a:endParaRPr lang="en-US" sz="54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8648" y="4303972"/>
            <a:ext cx="2148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Trainer</a:t>
            </a:r>
            <a:endParaRPr lang="en-US" sz="54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6420" y="3101620"/>
            <a:ext cx="2345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Learn</a:t>
            </a:r>
            <a:r>
              <a:rPr lang="en-US" sz="54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er</a:t>
            </a:r>
            <a:endParaRPr lang="en-US" sz="54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177042" y="5445968"/>
            <a:ext cx="1782951" cy="12596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440" y="235264"/>
            <a:ext cx="1824281" cy="17148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891" y="4972765"/>
            <a:ext cx="1824281" cy="17148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04297" y="6341772"/>
            <a:ext cx="2057400" cy="365125"/>
          </a:xfrm>
        </p:spPr>
        <p:txBody>
          <a:bodyPr/>
          <a:lstStyle/>
          <a:p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Make it Interactive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177042" y="5445968"/>
            <a:ext cx="1782951" cy="12596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440" y="235264"/>
            <a:ext cx="1824281" cy="17148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560" y="4951923"/>
            <a:ext cx="1824281" cy="1714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106" y="2619101"/>
            <a:ext cx="5727440" cy="2622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3700" y="1626329"/>
            <a:ext cx="2823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Join Session: </a:t>
            </a:r>
            <a:endParaRPr lang="en-US" sz="3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57131" y="6356351"/>
            <a:ext cx="2057400" cy="365125"/>
          </a:xfrm>
        </p:spPr>
        <p:txBody>
          <a:bodyPr/>
          <a:lstStyle/>
          <a:p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3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9" y="349074"/>
            <a:ext cx="8840178" cy="60334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5496" y="4936074"/>
            <a:ext cx="1824281" cy="17148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91024" y="137153"/>
            <a:ext cx="1824281" cy="1714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177042" y="5445968"/>
            <a:ext cx="1782951" cy="12596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35224" y="6382511"/>
            <a:ext cx="2057400" cy="365125"/>
          </a:xfrm>
        </p:spPr>
        <p:txBody>
          <a:bodyPr/>
          <a:lstStyle/>
          <a:p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58" y="489172"/>
            <a:ext cx="8501770" cy="56921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177042" y="5445968"/>
            <a:ext cx="1782951" cy="12596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891" y="4972765"/>
            <a:ext cx="1824281" cy="17148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440" y="235264"/>
            <a:ext cx="1824281" cy="17148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04297" y="6377193"/>
            <a:ext cx="2057400" cy="365125"/>
          </a:xfrm>
        </p:spPr>
        <p:txBody>
          <a:bodyPr/>
          <a:lstStyle/>
          <a:p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5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532531" y="5733814"/>
            <a:ext cx="1427462" cy="10085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440" y="235264"/>
            <a:ext cx="1824281" cy="17148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891" y="4972765"/>
            <a:ext cx="1824281" cy="1714824"/>
          </a:xfrm>
          <a:prstGeom prst="rect">
            <a:avLst/>
          </a:prstGeom>
        </p:spPr>
      </p:pic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96" y="848648"/>
            <a:ext cx="6806121" cy="474747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8"/>
          <a:stretch/>
        </p:blipFill>
        <p:spPr>
          <a:xfrm>
            <a:off x="195171" y="180535"/>
            <a:ext cx="2301141" cy="228834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47722" y="6387608"/>
            <a:ext cx="2057400" cy="365125"/>
          </a:xfrm>
        </p:spPr>
        <p:txBody>
          <a:bodyPr/>
          <a:lstStyle/>
          <a:p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440" y="235264"/>
            <a:ext cx="1824281" cy="17148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891" y="4972765"/>
            <a:ext cx="1824281" cy="17148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56" y="1578977"/>
            <a:ext cx="7271124" cy="48262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443977" y="5582878"/>
            <a:ext cx="1536865" cy="10857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948">
            <a:off x="165214" y="346056"/>
            <a:ext cx="3709020" cy="149324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09618" y="6382059"/>
            <a:ext cx="2057400" cy="365125"/>
          </a:xfrm>
        </p:spPr>
        <p:txBody>
          <a:bodyPr/>
          <a:lstStyle/>
          <a:p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" t="9767" r="1" b="11584"/>
          <a:stretch/>
        </p:blipFill>
        <p:spPr>
          <a:xfrm>
            <a:off x="2413631" y="276151"/>
            <a:ext cx="6546362" cy="35069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5496" y="4936074"/>
            <a:ext cx="1824281" cy="17148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91024" y="137153"/>
            <a:ext cx="1824281" cy="1714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177042" y="5445968"/>
            <a:ext cx="1782951" cy="12596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47" y="3063777"/>
            <a:ext cx="4315734" cy="28895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740">
            <a:off x="220931" y="296290"/>
            <a:ext cx="2060551" cy="206748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4" name="TextBox 3"/>
          <p:cNvSpPr txBox="1"/>
          <p:nvPr/>
        </p:nvSpPr>
        <p:spPr>
          <a:xfrm rot="21126432">
            <a:off x="428627" y="482397"/>
            <a:ext cx="1636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Follow &amp; Learn</a:t>
            </a:r>
            <a:endParaRPr lang="en-US" sz="3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26" name="Picture 2" descr="http://www.logoeps.com/wp-content/uploads/2012/02/pinterest-icon-vecto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58" y="3902927"/>
            <a:ext cx="1490345" cy="149034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accrra.org/sites/default/files/default_site_pages/2013/twitterb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416" y="3250143"/>
            <a:ext cx="1065869" cy="106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095" y="5616044"/>
            <a:ext cx="4695236" cy="57713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52" y="4430416"/>
            <a:ext cx="2062141" cy="9018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6415953"/>
            <a:ext cx="3417795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http://akordingtokim.weebly.com/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82453" y="2166463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Mindfulness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0222" y="659497"/>
            <a:ext cx="3193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WholeBrainTeaching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3722" y="5101440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Lance King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841313" y="6415952"/>
            <a:ext cx="1285935" cy="352396"/>
          </a:xfrm>
        </p:spPr>
        <p:txBody>
          <a:bodyPr/>
          <a:lstStyle/>
          <a:p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619" y="180535"/>
            <a:ext cx="2921035" cy="2615185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Kim’s 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Top Tips 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&amp;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Strategies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177042" y="5445968"/>
            <a:ext cx="1782951" cy="12596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440" y="235264"/>
            <a:ext cx="1824281" cy="17148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891" y="4972765"/>
            <a:ext cx="1824281" cy="1714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6245" y="3067088"/>
            <a:ext cx="5242141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Model Mindset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Shift the Focus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Take them to the Pit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Engage the Brain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Train the Brain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18" y="740664"/>
            <a:ext cx="2148740" cy="283094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04297" y="6356351"/>
            <a:ext cx="2057400" cy="365125"/>
          </a:xfrm>
        </p:spPr>
        <p:txBody>
          <a:bodyPr/>
          <a:lstStyle/>
          <a:p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</TotalTime>
  <Words>227</Words>
  <Application>Microsoft Office PowerPoint</Application>
  <PresentationFormat>On-screen Show (4:3)</PresentationFormat>
  <Paragraphs>98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Batang</vt:lpstr>
      <vt:lpstr>Arial</vt:lpstr>
      <vt:lpstr>Calibri</vt:lpstr>
      <vt:lpstr>Calibri Light</vt:lpstr>
      <vt:lpstr>Lucida Sans Unicode</vt:lpstr>
      <vt:lpstr>Office Theme</vt:lpstr>
      <vt:lpstr>Middle Schoolers Have Plastic Brains </vt:lpstr>
      <vt:lpstr>Kim</vt:lpstr>
      <vt:lpstr>Make it Interactive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Kim’s  Top Tips  &amp; Strategies </vt:lpstr>
      <vt:lpstr>Kim’s  Top Tips  &amp; Strategies </vt:lpstr>
      <vt:lpstr>Growth Mindset</vt:lpstr>
      <vt:lpstr>Innovation Mindset</vt:lpstr>
      <vt:lpstr>Kim’s  Top Tips  &amp; Strategies </vt:lpstr>
      <vt:lpstr>Works Cited</vt:lpstr>
      <vt:lpstr>Works Cited, continued</vt:lpstr>
      <vt:lpstr>Works Cited, continued</vt:lpstr>
      <vt:lpstr>Works Cited, continued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Schoolers Have Plastic Brains</dc:title>
  <dc:creator>Kimberly Lewis</dc:creator>
  <cp:lastModifiedBy>Kimberly Lewis</cp:lastModifiedBy>
  <cp:revision>95</cp:revision>
  <dcterms:created xsi:type="dcterms:W3CDTF">2015-06-26T15:34:51Z</dcterms:created>
  <dcterms:modified xsi:type="dcterms:W3CDTF">2015-06-28T04:03:01Z</dcterms:modified>
</cp:coreProperties>
</file>