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83" r:id="rId3"/>
    <p:sldId id="284" r:id="rId4"/>
    <p:sldId id="285" r:id="rId5"/>
    <p:sldId id="286" r:id="rId6"/>
    <p:sldId id="275" r:id="rId7"/>
    <p:sldId id="287" r:id="rId8"/>
    <p:sldId id="288" r:id="rId9"/>
    <p:sldId id="289" r:id="rId10"/>
    <p:sldId id="279" r:id="rId11"/>
    <p:sldId id="273" r:id="rId12"/>
    <p:sldId id="274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35305-71E5-4F84-96AF-C82A78C0148A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A3F1F-9989-47E5-95D1-FF9DDF35E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8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7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5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CFBF2E1-02D5-4278-9B74-FA0503FFB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754034" y="2648618"/>
            <a:ext cx="5794060" cy="1356360"/>
          </a:xfrm>
        </p:spPr>
        <p:txBody>
          <a:bodyPr/>
          <a:lstStyle/>
          <a:p>
            <a:r>
              <a:rPr lang="en-US" dirty="0" smtClean="0"/>
              <a:t>Make your FIRST </a:t>
            </a:r>
            <a:r>
              <a:rPr lang="en-US" dirty="0" err="1" smtClean="0"/>
              <a:t>Nearpod</a:t>
            </a:r>
            <a:r>
              <a:rPr lang="en-US" dirty="0" smtClean="0"/>
              <a:t> lesson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37" y="624051"/>
            <a:ext cx="7410831" cy="55997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323" y="1764792"/>
            <a:ext cx="7987360" cy="4730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11" y="257746"/>
            <a:ext cx="3371850" cy="33432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Nearpod.com/help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94" y="688848"/>
            <a:ext cx="8696954" cy="530961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21" y="1256952"/>
            <a:ext cx="8723901" cy="417340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9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362712"/>
            <a:ext cx="9784080" cy="935736"/>
          </a:xfrm>
        </p:spPr>
        <p:txBody>
          <a:bodyPr/>
          <a:lstStyle/>
          <a:p>
            <a:r>
              <a:rPr lang="en-US" dirty="0" smtClean="0"/>
              <a:t>Other TECHIE TOOLS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2" y="1170949"/>
            <a:ext cx="6059696" cy="38063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2882" y="3730752"/>
            <a:ext cx="6885436" cy="27249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Vocabulary practice with </a:t>
            </a:r>
          </a:p>
          <a:p>
            <a:r>
              <a:rPr lang="en-US" sz="3600" dirty="0" smtClean="0"/>
              <a:t>             digital FLASHCARDS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Free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Searchable- use another teacher’s work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Students join CLASS you organize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90" y="3950208"/>
            <a:ext cx="4495774" cy="25237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70648" y="558101"/>
            <a:ext cx="4442715" cy="317265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Upload activity as pdf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Assign to class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Student completes and returns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You give feedback – “write” on screen, comment bubbles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PORTFOLIO</a:t>
            </a:r>
            <a:endParaRPr lang="en-US" sz="3600" dirty="0"/>
          </a:p>
        </p:txBody>
      </p:sp>
      <p:sp>
        <p:nvSpPr>
          <p:cNvPr id="9" name="Down Arrow 8"/>
          <p:cNvSpPr/>
          <p:nvPr/>
        </p:nvSpPr>
        <p:spPr>
          <a:xfrm rot="638118">
            <a:off x="10820862" y="3269998"/>
            <a:ext cx="429768" cy="2454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703" y="1033421"/>
            <a:ext cx="8787534" cy="40679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59280" y="655828"/>
            <a:ext cx="2638044" cy="24115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Your new lesson will have a Welcome and End slide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192076" y="4449054"/>
            <a:ext cx="2638044" cy="16362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You can move them around later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1906" y="4035503"/>
            <a:ext cx="2638044" cy="19335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You always “Add slide” </a:t>
            </a:r>
          </a:p>
          <a:p>
            <a:pPr algn="ctr"/>
            <a:r>
              <a:rPr lang="en-US" sz="3600" dirty="0" smtClean="0"/>
              <a:t>at end.  </a:t>
            </a:r>
          </a:p>
        </p:txBody>
      </p:sp>
      <p:sp>
        <p:nvSpPr>
          <p:cNvPr id="5" name="Down Arrow 4"/>
          <p:cNvSpPr/>
          <p:nvPr/>
        </p:nvSpPr>
        <p:spPr>
          <a:xfrm rot="14956882">
            <a:off x="5050662" y="2173846"/>
            <a:ext cx="448055" cy="4935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46" y="641721"/>
            <a:ext cx="7583066" cy="33229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40" y="813816"/>
            <a:ext cx="3842871" cy="2150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This where you make the “lesson slides”</a:t>
            </a:r>
          </a:p>
          <a:p>
            <a:pPr algn="ctr"/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3356682" y="1305685"/>
            <a:ext cx="448055" cy="2443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96" y="3734399"/>
            <a:ext cx="4836986" cy="25660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79576" y="4143904"/>
            <a:ext cx="4095855" cy="17470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This is what it looks like AFTER you click Add Content</a:t>
            </a:r>
            <a:endParaRPr lang="en-US" sz="3600" dirty="0"/>
          </a:p>
        </p:txBody>
      </p:sp>
      <p:sp>
        <p:nvSpPr>
          <p:cNvPr id="8" name="Down Arrow 7"/>
          <p:cNvSpPr/>
          <p:nvPr/>
        </p:nvSpPr>
        <p:spPr>
          <a:xfrm rot="16200000">
            <a:off x="5232837" y="4721463"/>
            <a:ext cx="448055" cy="1650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9815" y="393917"/>
            <a:ext cx="2752344" cy="10067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This opens 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4602" y="4544918"/>
            <a:ext cx="6533601" cy="17470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To “import” PowerPoint slides Click IMAGE Then click here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2" y="1400700"/>
            <a:ext cx="4220039" cy="298842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9803074">
            <a:off x="1860806" y="1019873"/>
            <a:ext cx="448055" cy="1601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2872511">
            <a:off x="925330" y="4228168"/>
            <a:ext cx="448055" cy="8228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89" y="469773"/>
            <a:ext cx="6068846" cy="391934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0800000">
            <a:off x="6770148" y="2136100"/>
            <a:ext cx="448055" cy="3633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418" y="2894910"/>
            <a:ext cx="3676550" cy="2377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8617" r="3568" b="11512"/>
          <a:stretch/>
        </p:blipFill>
        <p:spPr>
          <a:xfrm>
            <a:off x="8739242" y="5418440"/>
            <a:ext cx="2662053" cy="109332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51633" y="522591"/>
            <a:ext cx="2778280" cy="35504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Now your Power Point slides are in your </a:t>
            </a:r>
            <a:r>
              <a:rPr lang="en-US" sz="3600" dirty="0" err="1" smtClean="0"/>
              <a:t>Nearpod</a:t>
            </a:r>
            <a:endParaRPr lang="en-US" sz="3600" dirty="0" smtClean="0"/>
          </a:p>
          <a:p>
            <a:pPr algn="ctr"/>
            <a:r>
              <a:rPr lang="en-US" sz="3600" dirty="0" smtClean="0"/>
              <a:t>Lesson</a:t>
            </a:r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61" y="1761065"/>
            <a:ext cx="6819928" cy="462387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2551294" y="2445253"/>
            <a:ext cx="448055" cy="2807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2904" y="422402"/>
            <a:ext cx="4297680" cy="179959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You’re ready to add “Activities” (questions) so you will CLICK Add Slide</a:t>
            </a:r>
            <a:endParaRPr lang="en-US" sz="3600" dirty="0"/>
          </a:p>
        </p:txBody>
      </p:sp>
      <p:sp>
        <p:nvSpPr>
          <p:cNvPr id="11" name="Down Arrow 10"/>
          <p:cNvSpPr/>
          <p:nvPr/>
        </p:nvSpPr>
        <p:spPr>
          <a:xfrm rot="4494984">
            <a:off x="5811013" y="658656"/>
            <a:ext cx="448055" cy="2834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These are your choices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222" r="95" b="4454"/>
          <a:stretch/>
        </p:blipFill>
        <p:spPr>
          <a:xfrm>
            <a:off x="1506665" y="364778"/>
            <a:ext cx="8707183" cy="56336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728" y="5293553"/>
            <a:ext cx="32289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46" y="641721"/>
            <a:ext cx="7583066" cy="33229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48640" y="813816"/>
            <a:ext cx="3842871" cy="21502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This where you add the questions</a:t>
            </a:r>
          </a:p>
          <a:p>
            <a:pPr algn="ctr"/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5102353" y="-439987"/>
            <a:ext cx="448055" cy="5934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9576" y="4143904"/>
            <a:ext cx="4095855" cy="17470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This is what it looks like AFTER you click Add Activity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89" y="3630523"/>
            <a:ext cx="5318842" cy="277380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16200000">
            <a:off x="5095676" y="4858622"/>
            <a:ext cx="448055" cy="1375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0451" y="548188"/>
            <a:ext cx="3456433" cy="28350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Click on SLIDE to Highlight so you can Drag to reorder</a:t>
            </a:r>
          </a:p>
          <a:p>
            <a:pPr algn="ctr"/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36821" y="367821"/>
            <a:ext cx="4095855" cy="174704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You can also </a:t>
            </a:r>
          </a:p>
          <a:p>
            <a:pPr algn="ctr"/>
            <a:r>
              <a:rPr lang="en-US" sz="3600" dirty="0" smtClean="0"/>
              <a:t>Delete </a:t>
            </a:r>
          </a:p>
          <a:p>
            <a:pPr algn="ctr"/>
            <a:r>
              <a:rPr lang="en-US" sz="3600" dirty="0" smtClean="0"/>
              <a:t>a highlighted slide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883" y="2311434"/>
            <a:ext cx="7606884" cy="409457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2340469">
            <a:off x="6866872" y="1261580"/>
            <a:ext cx="448055" cy="1815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738725">
            <a:off x="4535515" y="602690"/>
            <a:ext cx="448055" cy="5384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583436" y="2604516"/>
            <a:ext cx="5455920" cy="1331976"/>
          </a:xfrm>
        </p:spPr>
        <p:txBody>
          <a:bodyPr/>
          <a:lstStyle/>
          <a:p>
            <a:r>
              <a:rPr lang="en-US" dirty="0" smtClean="0"/>
              <a:t>PUBLISH so you can LAUNCH live session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05" y="688848"/>
            <a:ext cx="8542732" cy="530961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74280" y="3870366"/>
            <a:ext cx="2638044" cy="24115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Don’t forget to PUBLISH when you’re done</a:t>
            </a:r>
            <a:endParaRPr lang="en-US" sz="3600" dirty="0"/>
          </a:p>
        </p:txBody>
      </p:sp>
      <p:sp>
        <p:nvSpPr>
          <p:cNvPr id="6" name="Down Arrow 5"/>
          <p:cNvSpPr/>
          <p:nvPr/>
        </p:nvSpPr>
        <p:spPr>
          <a:xfrm rot="18180900">
            <a:off x="9183358" y="4106393"/>
            <a:ext cx="621792" cy="1635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6/30/2015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2E1-02D5-4278-9B74-FA0503FFB1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355</TotalTime>
  <Words>218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Corbel</vt:lpstr>
      <vt:lpstr>Basis</vt:lpstr>
      <vt:lpstr>Make your FIRST Nearpod lesson</vt:lpstr>
      <vt:lpstr>PowerPoint Presentation</vt:lpstr>
      <vt:lpstr>PowerPoint Presentation</vt:lpstr>
      <vt:lpstr>PowerPoint Presentation</vt:lpstr>
      <vt:lpstr>PowerPoint Presentation</vt:lpstr>
      <vt:lpstr>These are your choices</vt:lpstr>
      <vt:lpstr>PowerPoint Presentation</vt:lpstr>
      <vt:lpstr>PowerPoint Presentation</vt:lpstr>
      <vt:lpstr>PUBLISH so you can LAUNCH live session</vt:lpstr>
      <vt:lpstr>SUPPORT</vt:lpstr>
      <vt:lpstr>Nearpod.com/help</vt:lpstr>
      <vt:lpstr> </vt:lpstr>
      <vt:lpstr>Other TECHIE TOOLS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Nearpod</dc:title>
  <dc:creator>Kimberly Lewis</dc:creator>
  <cp:lastModifiedBy>Kimberly Lewis</cp:lastModifiedBy>
  <cp:revision>53</cp:revision>
  <dcterms:created xsi:type="dcterms:W3CDTF">2015-03-16T00:52:22Z</dcterms:created>
  <dcterms:modified xsi:type="dcterms:W3CDTF">2015-06-30T01:48:49Z</dcterms:modified>
</cp:coreProperties>
</file>