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0" r:id="rId4"/>
    <p:sldId id="258" r:id="rId5"/>
    <p:sldId id="260" r:id="rId6"/>
    <p:sldId id="280" r:id="rId7"/>
    <p:sldId id="266" r:id="rId8"/>
    <p:sldId id="267" r:id="rId9"/>
    <p:sldId id="268" r:id="rId10"/>
    <p:sldId id="278" r:id="rId11"/>
    <p:sldId id="276" r:id="rId12"/>
    <p:sldId id="269" r:id="rId13"/>
    <p:sldId id="271" r:id="rId14"/>
    <p:sldId id="272" r:id="rId15"/>
    <p:sldId id="281" r:id="rId16"/>
    <p:sldId id="262" r:id="rId17"/>
    <p:sldId id="261" r:id="rId18"/>
    <p:sldId id="263" r:id="rId19"/>
    <p:sldId id="264" r:id="rId20"/>
    <p:sldId id="265" r:id="rId21"/>
    <p:sldId id="28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35305-71E5-4F84-96AF-C82A78C0148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A3F1F-9989-47E5-95D1-FF9DDF35E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3F1F-9989-47E5-95D1-FF9DDF35E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8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5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w_uA44KSj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Nearpod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2" y="3927387"/>
            <a:ext cx="11080285" cy="245416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Cool Program to Liven up Lessons</a:t>
            </a:r>
          </a:p>
          <a:p>
            <a:r>
              <a:rPr lang="en-US" sz="3600" dirty="0" smtClean="0"/>
              <a:t>Engage Students &amp;</a:t>
            </a:r>
          </a:p>
          <a:p>
            <a:r>
              <a:rPr lang="en-US" sz="3600" dirty="0" smtClean="0"/>
              <a:t>Collect that ever so important FORMATIVE DATA </a:t>
            </a:r>
          </a:p>
          <a:p>
            <a:r>
              <a:rPr lang="en-US" sz="3200" dirty="0" smtClean="0"/>
              <a:t>(and it works with iPads, laptops, tablets, even Smartphones!)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12" y="429768"/>
            <a:ext cx="3719365" cy="243383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9184" y="6238880"/>
            <a:ext cx="2329074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843" y="429768"/>
            <a:ext cx="3688382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NYSMSA June 30, 2015</a:t>
            </a:r>
          </a:p>
          <a:p>
            <a:r>
              <a:rPr lang="en-US" sz="2000" dirty="0" smtClean="0"/>
              <a:t>LOTE Session</a:t>
            </a:r>
          </a:p>
          <a:p>
            <a:r>
              <a:rPr lang="en-US" sz="2400" b="1" dirty="0" smtClean="0"/>
              <a:t>Kimberly Lewis</a:t>
            </a:r>
          </a:p>
          <a:p>
            <a:r>
              <a:rPr lang="en-US" sz="2000" dirty="0" smtClean="0"/>
              <a:t>klewis2002@yahoo.com</a:t>
            </a:r>
          </a:p>
          <a:p>
            <a:r>
              <a:rPr lang="en-US" sz="2000" dirty="0" smtClean="0"/>
              <a:t>klewis@wvalley.wnyric.org</a:t>
            </a:r>
          </a:p>
          <a:p>
            <a:r>
              <a:rPr lang="en-US" sz="2000" dirty="0" smtClean="0"/>
              <a:t>716-445-8134</a:t>
            </a:r>
          </a:p>
          <a:p>
            <a:r>
              <a:rPr lang="en-US" sz="2000" dirty="0" smtClean="0"/>
              <a:t>www.akordingtokim.weebly.com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08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9TR/g5M/9TRg5M5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455" r="15270" b="619"/>
          <a:stretch/>
        </p:blipFill>
        <p:spPr bwMode="auto">
          <a:xfrm>
            <a:off x="8761462" y="411056"/>
            <a:ext cx="2420589" cy="24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596" y="589637"/>
            <a:ext cx="6135628" cy="2315807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TEACH STUDENTS </a:t>
            </a:r>
            <a:br>
              <a:rPr lang="en-US" dirty="0" smtClean="0"/>
            </a:br>
            <a:r>
              <a:rPr lang="en-US" dirty="0" smtClean="0"/>
              <a:t>this important point:</a:t>
            </a:r>
            <a:br>
              <a:rPr lang="en-US" dirty="0" smtClean="0"/>
            </a:br>
            <a:r>
              <a:rPr lang="en-US" dirty="0" smtClean="0"/>
              <a:t>They do NOT log in</a:t>
            </a:r>
            <a:br>
              <a:rPr lang="en-US" dirty="0" smtClean="0"/>
            </a:br>
            <a:r>
              <a:rPr lang="en-US" dirty="0" smtClean="0"/>
              <a:t>They “Join Session”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71416" y="3045625"/>
            <a:ext cx="7354426" cy="32541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Device notes: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Students can be on mixed devices!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On iPads, you can use NEARPOD App or just SAFARI at nearpod.com to join session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On laptops, use CHROME for browser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YOU can launch NEARPOD lesson from iPad or laptop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3130774"/>
            <a:ext cx="4036717" cy="30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Checking RESULTS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688848"/>
            <a:ext cx="8723901" cy="5309616"/>
          </a:xfrm>
        </p:spPr>
      </p:pic>
      <p:sp>
        <p:nvSpPr>
          <p:cNvPr id="5" name="Down Arrow 4"/>
          <p:cNvSpPr/>
          <p:nvPr/>
        </p:nvSpPr>
        <p:spPr>
          <a:xfrm rot="15702664">
            <a:off x="3803245" y="2643365"/>
            <a:ext cx="621792" cy="5326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" y="272319"/>
            <a:ext cx="10733380" cy="6229262"/>
          </a:xfrm>
        </p:spPr>
      </p:pic>
      <p:sp>
        <p:nvSpPr>
          <p:cNvPr id="5" name="Down Arrow 4"/>
          <p:cNvSpPr/>
          <p:nvPr/>
        </p:nvSpPr>
        <p:spPr>
          <a:xfrm rot="2385604">
            <a:off x="10302377" y="2792928"/>
            <a:ext cx="621792" cy="2134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" y="364762"/>
            <a:ext cx="8723901" cy="22424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59" y="1975053"/>
            <a:ext cx="5940208" cy="4398795"/>
          </a:xfr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29595" y="3077780"/>
            <a:ext cx="4593175" cy="3058086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Click on the session date and time and you get this screen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9478899" y="-227741"/>
            <a:ext cx="621792" cy="2173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5767071">
            <a:off x="3854669" y="1150458"/>
            <a:ext cx="621792" cy="3652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3599572">
            <a:off x="2791805" y="1266987"/>
            <a:ext cx="621792" cy="2336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Individual responses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79" y="688848"/>
            <a:ext cx="6981985" cy="530961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Editing Presentations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688848"/>
            <a:ext cx="8723901" cy="5309616"/>
          </a:xfrm>
        </p:spPr>
      </p:pic>
      <p:sp>
        <p:nvSpPr>
          <p:cNvPr id="5" name="Down Arrow 4"/>
          <p:cNvSpPr/>
          <p:nvPr/>
        </p:nvSpPr>
        <p:spPr>
          <a:xfrm rot="15702664">
            <a:off x="4018907" y="1829550"/>
            <a:ext cx="621792" cy="5326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Grid 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742630"/>
            <a:ext cx="8723901" cy="520205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4524" y="1288710"/>
            <a:ext cx="2297429" cy="19817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PUBLISHED means</a:t>
            </a:r>
          </a:p>
          <a:p>
            <a:pPr algn="ctr"/>
            <a:r>
              <a:rPr lang="en-US" sz="3200" dirty="0" smtClean="0"/>
              <a:t>“READY TO USE”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List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3" y="419340"/>
            <a:ext cx="9297432" cy="584670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TO Edit… you must OPEN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760772"/>
            <a:ext cx="8723901" cy="516576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what the screen looks like as you create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15" y="688848"/>
            <a:ext cx="8038913" cy="530961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9277" y="551507"/>
            <a:ext cx="5611400" cy="28315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Disclaimer…..</a:t>
            </a:r>
          </a:p>
          <a:p>
            <a:r>
              <a:rPr lang="en-US" sz="3200" dirty="0" smtClean="0"/>
              <a:t>There is no “treasure trove” for LOTE in NEARPOD</a:t>
            </a:r>
          </a:p>
          <a:p>
            <a:r>
              <a:rPr lang="en-US" sz="3200" dirty="0" smtClean="0"/>
              <a:t>BUT I can show you how quick &amp; easy it is to make your own 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379" y="503934"/>
            <a:ext cx="4466479" cy="61555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www.youtube.com/watch?v=ew_uA44KSjY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90" y="3461794"/>
            <a:ext cx="3010495" cy="2056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301" y="4537059"/>
            <a:ext cx="4687179" cy="2145937"/>
          </a:xfrm>
          <a:prstGeom prst="rect">
            <a:avLst/>
          </a:prstGeom>
        </p:spPr>
      </p:pic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4452" y="941809"/>
            <a:ext cx="3798892" cy="24412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ight Arrow 9"/>
          <p:cNvSpPr/>
          <p:nvPr/>
        </p:nvSpPr>
        <p:spPr>
          <a:xfrm rot="16200000">
            <a:off x="89662" y="2729407"/>
            <a:ext cx="2312437" cy="1799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here later for 15 min tutorial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4718" y="3924278"/>
            <a:ext cx="5661614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 to www.nearpod.com &amp; </a:t>
            </a:r>
            <a:r>
              <a:rPr lang="en-US" sz="2400" b="1" dirty="0" smtClean="0"/>
              <a:t>JOIN SESSION</a:t>
            </a:r>
            <a:endParaRPr lang="en-US" sz="2400" b="1" dirty="0"/>
          </a:p>
        </p:txBody>
      </p:sp>
      <p:sp>
        <p:nvSpPr>
          <p:cNvPr id="17" name="Bent Arrow 16"/>
          <p:cNvSpPr/>
          <p:nvPr/>
        </p:nvSpPr>
        <p:spPr>
          <a:xfrm rot="11237983">
            <a:off x="6509572" y="4259680"/>
            <a:ext cx="822326" cy="625989"/>
          </a:xfrm>
          <a:prstGeom prst="ben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7467790" y="4791826"/>
            <a:ext cx="2087690" cy="1636405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NOT LOG IN 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148656">
            <a:off x="7004333" y="2967409"/>
            <a:ext cx="2053435" cy="147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try one of mine….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7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119238" y="2140318"/>
            <a:ext cx="5455920" cy="2260371"/>
          </a:xfrm>
        </p:spPr>
        <p:txBody>
          <a:bodyPr>
            <a:normAutofit/>
          </a:bodyPr>
          <a:lstStyle/>
          <a:p>
            <a:r>
              <a:rPr lang="en-US" dirty="0" smtClean="0"/>
              <a:t>Don’t worry.  </a:t>
            </a:r>
            <a:br>
              <a:rPr lang="en-US" dirty="0" smtClean="0"/>
            </a:br>
            <a:r>
              <a:rPr lang="en-US" dirty="0" smtClean="0"/>
              <a:t>More “how </a:t>
            </a:r>
            <a:r>
              <a:rPr lang="en-US" dirty="0" err="1" smtClean="0"/>
              <a:t>tos</a:t>
            </a:r>
            <a:r>
              <a:rPr lang="en-US" dirty="0" smtClean="0"/>
              <a:t>” on future 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05" y="688848"/>
            <a:ext cx="8542732" cy="530961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74280" y="3870366"/>
            <a:ext cx="2638044" cy="24115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Don’t forget to PUBLISH when you’re done</a:t>
            </a:r>
            <a:endParaRPr lang="en-US" sz="3600" dirty="0"/>
          </a:p>
        </p:txBody>
      </p:sp>
      <p:sp>
        <p:nvSpPr>
          <p:cNvPr id="6" name="Down Arrow 5"/>
          <p:cNvSpPr/>
          <p:nvPr/>
        </p:nvSpPr>
        <p:spPr>
          <a:xfrm rot="18180900">
            <a:off x="9183358" y="4106393"/>
            <a:ext cx="621792" cy="1635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8577"/>
            <a:ext cx="9875520" cy="1617383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You might find a </a:t>
            </a:r>
            <a:r>
              <a:rPr lang="en-US" dirty="0" err="1" smtClean="0"/>
              <a:t>Nearpod</a:t>
            </a:r>
            <a:r>
              <a:rPr lang="en-US" dirty="0" smtClean="0"/>
              <a:t> to use that’s already been created (if you teach something other than LOTE)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499" y="2295144"/>
            <a:ext cx="7709541" cy="362102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1" b="-2840"/>
          <a:stretch/>
        </p:blipFill>
        <p:spPr>
          <a:xfrm>
            <a:off x="649224" y="2194560"/>
            <a:ext cx="2770632" cy="321868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3195829" y="2524838"/>
            <a:ext cx="448055" cy="1579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7278242" y="1514426"/>
            <a:ext cx="448055" cy="1579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655527">
            <a:off x="10311812" y="634691"/>
            <a:ext cx="448055" cy="2024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857099">
            <a:off x="10638803" y="786580"/>
            <a:ext cx="448055" cy="3471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76" y="490476"/>
            <a:ext cx="6352109" cy="891941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Create your First </a:t>
            </a:r>
            <a:r>
              <a:rPr lang="en-US" dirty="0" err="1" smtClean="0"/>
              <a:t>Nearpod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65" y="4038827"/>
            <a:ext cx="2381250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97" t="1858" r="-446" b="60529"/>
          <a:stretch/>
        </p:blipFill>
        <p:spPr>
          <a:xfrm>
            <a:off x="6737685" y="3315689"/>
            <a:ext cx="4648962" cy="111061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1" b="-2840"/>
          <a:stretch/>
        </p:blipFill>
        <p:spPr>
          <a:xfrm>
            <a:off x="8114662" y="286054"/>
            <a:ext cx="2770632" cy="321868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9070" y="1564365"/>
            <a:ext cx="5129626" cy="42877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Open nearpod.com </a:t>
            </a:r>
          </a:p>
          <a:p>
            <a:r>
              <a:rPr lang="en-US" sz="4000" dirty="0" smtClean="0"/>
              <a:t>	on computer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Create an Account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It’s FREE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+ 2 people get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Gold Edition Prize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$120 value </a:t>
            </a:r>
          </a:p>
          <a:p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Log 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Go to CREATE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 rot="14132028">
            <a:off x="5687693" y="1309912"/>
            <a:ext cx="647182" cy="4895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7206" y="3321997"/>
            <a:ext cx="3371932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 thinking about how you might use NEARPOD to liven up your lessons &amp; engage your students?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s://www.nearpod.com/w3/img/logo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05" y="328435"/>
            <a:ext cx="45148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" r="-360" b="21149"/>
          <a:stretch/>
        </p:blipFill>
        <p:spPr>
          <a:xfrm>
            <a:off x="2289917" y="3343840"/>
            <a:ext cx="5661700" cy="3003302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67206" y="1434112"/>
            <a:ext cx="3371932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learn the basics of using and creating lessons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818" y="487741"/>
            <a:ext cx="605843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easiest way to get accents into NEARPOD using laptop is to open a second tab and go to spanish.typeit.org </a:t>
            </a:r>
          </a:p>
          <a:p>
            <a:pPr algn="ctr"/>
            <a:r>
              <a:rPr lang="en-US" sz="3200" dirty="0" smtClean="0"/>
              <a:t>Copy &amp; Paste into NEARPOD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605" y="3321997"/>
            <a:ext cx="166681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Look along the left margin  FRENCH </a:t>
            </a:r>
          </a:p>
        </p:txBody>
      </p:sp>
      <p:sp>
        <p:nvSpPr>
          <p:cNvPr id="14" name="U-Turn Arrow 13"/>
          <p:cNvSpPr/>
          <p:nvPr/>
        </p:nvSpPr>
        <p:spPr>
          <a:xfrm rot="5400000">
            <a:off x="5304346" y="2457513"/>
            <a:ext cx="1490472" cy="1013331"/>
          </a:xfrm>
          <a:prstGeom prst="uturnArrow">
            <a:avLst>
              <a:gd name="adj1" fmla="val 32260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20952" y="2667000"/>
            <a:ext cx="5455920" cy="1207008"/>
          </a:xfrm>
        </p:spPr>
        <p:txBody>
          <a:bodyPr/>
          <a:lstStyle/>
          <a:p>
            <a:r>
              <a:rPr lang="en-US" dirty="0" smtClean="0"/>
              <a:t>Home Button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688848"/>
            <a:ext cx="8723901" cy="53096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" t="1" r="923" b="7521"/>
          <a:stretch/>
        </p:blipFill>
        <p:spPr>
          <a:xfrm>
            <a:off x="259080" y="341376"/>
            <a:ext cx="1789176" cy="1167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107948" y="1946148"/>
            <a:ext cx="4157472" cy="1331976"/>
          </a:xfrm>
        </p:spPr>
        <p:txBody>
          <a:bodyPr/>
          <a:lstStyle/>
          <a:p>
            <a:r>
              <a:rPr lang="en-US" dirty="0" smtClean="0"/>
              <a:t>Where do I look?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42" y="676656"/>
            <a:ext cx="10527538" cy="523951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60877" y="2657856"/>
            <a:ext cx="5455920" cy="1207008"/>
          </a:xfrm>
        </p:spPr>
        <p:txBody>
          <a:bodyPr/>
          <a:lstStyle/>
          <a:p>
            <a:r>
              <a:rPr lang="en-US" dirty="0" smtClean="0"/>
              <a:t>Where do I start?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3" y="1150438"/>
            <a:ext cx="6387292" cy="388748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" t="1" r="923" b="7521"/>
          <a:stretch/>
        </p:blipFill>
        <p:spPr>
          <a:xfrm>
            <a:off x="1118616" y="533400"/>
            <a:ext cx="1789176" cy="1167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26664" y="246699"/>
            <a:ext cx="793699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Launching a </a:t>
            </a:r>
            <a:r>
              <a:rPr lang="en-US" dirty="0" err="1" smtClean="0"/>
              <a:t>Nearpod</a:t>
            </a:r>
            <a:r>
              <a:rPr lang="en-US" dirty="0" smtClean="0"/>
              <a:t> Lesson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45921" y="4587918"/>
            <a:ext cx="10003536" cy="18032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You have a </a:t>
            </a:r>
            <a:r>
              <a:rPr lang="en-US" sz="3200" dirty="0" err="1" smtClean="0"/>
              <a:t>Nearpod</a:t>
            </a:r>
            <a:r>
              <a:rPr lang="en-US" sz="3200" dirty="0" smtClean="0"/>
              <a:t> Lesson that you created or borrowed</a:t>
            </a:r>
          </a:p>
          <a:p>
            <a:pPr algn="ctr"/>
            <a:r>
              <a:rPr lang="en-US" sz="3200" dirty="0" smtClean="0"/>
              <a:t>Open nearpod.com on computer OR your </a:t>
            </a:r>
            <a:r>
              <a:rPr lang="en-US" sz="3200" dirty="0" err="1" smtClean="0"/>
              <a:t>Nearpod</a:t>
            </a:r>
            <a:r>
              <a:rPr lang="en-US" sz="3200" dirty="0" smtClean="0"/>
              <a:t> App</a:t>
            </a:r>
          </a:p>
          <a:p>
            <a:pPr algn="ctr"/>
            <a:r>
              <a:rPr lang="en-US" sz="3200" dirty="0" smtClean="0"/>
              <a:t>Log In and Go to My Library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 rot="8895046">
            <a:off x="9603705" y="1974466"/>
            <a:ext cx="621792" cy="2982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75460" y="2796540"/>
            <a:ext cx="5839968" cy="133197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In your library view…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877213"/>
            <a:ext cx="8723901" cy="493288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38416" y="3963924"/>
            <a:ext cx="4062984" cy="20253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on lesson you want to use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7161486">
            <a:off x="5440217" y="1551330"/>
            <a:ext cx="621792" cy="358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Now you have this view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48" y="410550"/>
            <a:ext cx="6802604" cy="571990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13382" y="706542"/>
            <a:ext cx="2638044" cy="24115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CLICK on LIVE SESSION for use as whole class lesson</a:t>
            </a:r>
          </a:p>
        </p:txBody>
      </p:sp>
      <p:sp>
        <p:nvSpPr>
          <p:cNvPr id="6" name="Down Arrow 5"/>
          <p:cNvSpPr/>
          <p:nvPr/>
        </p:nvSpPr>
        <p:spPr>
          <a:xfrm rot="17745288">
            <a:off x="7066941" y="979369"/>
            <a:ext cx="621792" cy="6752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2606" y="3493008"/>
            <a:ext cx="2638044" cy="26727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CLICK on Homework if you want to give students a code for “self-paced” activity</a:t>
            </a:r>
            <a:endParaRPr lang="en-US" sz="3600" dirty="0"/>
          </a:p>
        </p:txBody>
      </p:sp>
      <p:sp>
        <p:nvSpPr>
          <p:cNvPr id="9" name="Down Arrow 8"/>
          <p:cNvSpPr/>
          <p:nvPr/>
        </p:nvSpPr>
        <p:spPr>
          <a:xfrm rot="17848983">
            <a:off x="5301944" y="3374429"/>
            <a:ext cx="621792" cy="3097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A code appears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87" y="615695"/>
            <a:ext cx="8750367" cy="428548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55065" y="5184656"/>
            <a:ext cx="9272016" cy="7556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This is the code you will give to students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51008" y="438912"/>
            <a:ext cx="160020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Click “CLOSE”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Pin still shows on top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Move through with arrow key or SWIPE</a:t>
            </a:r>
          </a:p>
        </p:txBody>
      </p:sp>
    </p:spTree>
    <p:extLst>
      <p:ext uri="{BB962C8B-B14F-4D97-AF65-F5344CB8AC3E}">
        <p14:creationId xmlns:p14="http://schemas.microsoft.com/office/powerpoint/2010/main" val="9184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352</TotalTime>
  <Words>441</Words>
  <Application>Microsoft Office PowerPoint</Application>
  <PresentationFormat>Widescreen</PresentationFormat>
  <Paragraphs>117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Basis</vt:lpstr>
      <vt:lpstr>Nearpod</vt:lpstr>
      <vt:lpstr>PowerPoint Presentation</vt:lpstr>
      <vt:lpstr>PowerPoint Presentation</vt:lpstr>
      <vt:lpstr>Home Button </vt:lpstr>
      <vt:lpstr>Where do I look?</vt:lpstr>
      <vt:lpstr>Where do I start?</vt:lpstr>
      <vt:lpstr>In your library view…</vt:lpstr>
      <vt:lpstr>Now you have this view</vt:lpstr>
      <vt:lpstr>A code appears</vt:lpstr>
      <vt:lpstr>TEACH STUDENTS  this important point: They do NOT log in They “Join Session”  </vt:lpstr>
      <vt:lpstr>Checking RESULTS </vt:lpstr>
      <vt:lpstr>PowerPoint Presentation</vt:lpstr>
      <vt:lpstr>Click on the session date and time and you get this screen</vt:lpstr>
      <vt:lpstr>Individual responses</vt:lpstr>
      <vt:lpstr>Editing Presentations</vt:lpstr>
      <vt:lpstr>Grid  view</vt:lpstr>
      <vt:lpstr>List view</vt:lpstr>
      <vt:lpstr>TO Edit… you must OPEN</vt:lpstr>
      <vt:lpstr>This is what the screen looks like as you create</vt:lpstr>
      <vt:lpstr>Don’t worry.   More “how tos” on future slides</vt:lpstr>
      <vt:lpstr>You might find a Nearpod to use that’s already been created (if you teach something other than LOTE)</vt:lpstr>
      <vt:lpstr>Create your First Nearpod!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Nearpod</dc:title>
  <dc:creator>Kimberly Lewis</dc:creator>
  <cp:lastModifiedBy>Kimberly Lewis</cp:lastModifiedBy>
  <cp:revision>53</cp:revision>
  <dcterms:created xsi:type="dcterms:W3CDTF">2015-03-16T00:52:22Z</dcterms:created>
  <dcterms:modified xsi:type="dcterms:W3CDTF">2015-06-30T01:48:08Z</dcterms:modified>
</cp:coreProperties>
</file>